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9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86E39-605A-4D19-A09E-A4F7FA874285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82837-7FC6-4782-BAD3-23368B354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15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Здравствуйте, уважаемые коллеги. Я,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Блажкова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Анна Александровна, воспитатель детского сада № 26  станицы Медведовской. Сегодня вашему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вниманиюхочу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предложить мастер – класс «Использование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мнемотаблиц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оздоровительной работе с детьми старшего дошкольного возраста».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82837-7FC6-4782-BAD3-23368B3549D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571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82837-7FC6-4782-BAD3-23368B3549D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285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 сначала хочу немного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рассказатькак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я использую мнемотехнику. Кому – то она знакома, а кто- то услышит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впервые.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Слово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«мнемотехника» происходит от имени древнегреческой богини памяти Мнемозины – матери девяти муз и обозначают «искусство запоминания».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82837-7FC6-4782-BAD3-23368B3549D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67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Строится данная техника от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простогок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сложному</a:t>
            </a:r>
          </a:p>
          <a:p>
            <a:endParaRPr lang="ru-RU" sz="1800" dirty="0"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Мнемодорожки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состоят из нескольких квадратов 3-6 , в каждом квадрате картинкой,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рисункомили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символом обозначается либо одно слово, либо словосочетание, и по ним уже составляются истории, процесс выполнения движения.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82837-7FC6-4782-BAD3-23368B3549D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358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Много наработок: как готовых так и авторских разработок, с которыми вы можете ознакомиться на страничке моего сайта.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82837-7FC6-4782-BAD3-23368B3549D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658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Подключила к работе с мнемотехникой не только своих педагогов, но и родителей. Детям и родителям очень интересно.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82837-7FC6-4782-BAD3-23368B3549D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931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Спасибо большое мне было очень интересно с вами работать, думаю что сегодня вы узнали что то интересное.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82837-7FC6-4782-BAD3-23368B3549D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38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BCB6-12F3-4607-9CFD-8DE3150E13F6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9C4C-AA54-4C57-9822-49D0A3960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BCB6-12F3-4607-9CFD-8DE3150E13F6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9C4C-AA54-4C57-9822-49D0A3960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BCB6-12F3-4607-9CFD-8DE3150E13F6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9C4C-AA54-4C57-9822-49D0A3960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BCB6-12F3-4607-9CFD-8DE3150E13F6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9C4C-AA54-4C57-9822-49D0A3960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BCB6-12F3-4607-9CFD-8DE3150E13F6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9C4C-AA54-4C57-9822-49D0A3960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BCB6-12F3-4607-9CFD-8DE3150E13F6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9C4C-AA54-4C57-9822-49D0A3960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BCB6-12F3-4607-9CFD-8DE3150E13F6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9C4C-AA54-4C57-9822-49D0A3960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BCB6-12F3-4607-9CFD-8DE3150E13F6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9C4C-AA54-4C57-9822-49D0A3960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BCB6-12F3-4607-9CFD-8DE3150E13F6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9C4C-AA54-4C57-9822-49D0A3960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BCB6-12F3-4607-9CFD-8DE3150E13F6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9C4C-AA54-4C57-9822-49D0A3960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BCB6-12F3-4607-9CFD-8DE3150E13F6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9C4C-AA54-4C57-9822-49D0A3960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BBCB6-12F3-4607-9CFD-8DE3150E13F6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A9C4C-AA54-4C57-9822-49D0A3960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unlib.ru/cimg/2014/101600/17310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55203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1714488"/>
            <a:ext cx="5857916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«Использование  мнемотаблиц и мнемодорожек в формирование элементарных математических представлений у детей старшего дошкольного возраста» </a:t>
            </a:r>
            <a:endParaRPr lang="ru-RU" sz="32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5500702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>
              <a:spcBef>
                <a:spcPts val="0"/>
              </a:spcBef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/с №26</a:t>
            </a:r>
          </a:p>
          <a:p>
            <a:pPr>
              <a:spcBef>
                <a:spcPts val="0"/>
              </a:spcBef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Блажкова А.А.</a:t>
            </a:r>
          </a:p>
          <a:p>
            <a:pPr>
              <a:spcBef>
                <a:spcPts val="0"/>
              </a:spcBef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ст.Медведовская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unlib.ru/cimg/2014/101600/17310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F:\ФОТО МАТЕМАТИКА\коллаж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9103" y="0"/>
            <a:ext cx="569760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unlib.ru/cimg/2014/101600/17310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F:\ФОТО МАТЕМАТИКА\коллаж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8429684" cy="6310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unlib.ru/cimg/2014/101600/17310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4822" y="1785926"/>
            <a:ext cx="571045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</a:t>
            </a:r>
          </a:p>
          <a:p>
            <a:pPr algn="ctr"/>
            <a:r>
              <a:rPr lang="ru-RU" sz="8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unlib.ru/cimg/2014/101600/17310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 flipH="1">
            <a:off x="1714480" y="1928802"/>
            <a:ext cx="592935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формирования и  развития у старших      дошкольников простейших логических структур  мышления и математических представлений,  создание условий для усвоения и закрепления знаний детей через использование мнемотаблиц  в организованной и самостоятельной деятельности детей.</a:t>
            </a:r>
            <a:endParaRPr kumimoji="0" lang="ru-RU" sz="2400" b="0" i="1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unlib.ru/cimg/2014/101600/17310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643042" y="1142985"/>
            <a:ext cx="5857916" cy="79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474344"/>
            <a:ext cx="592935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Задачи:</a:t>
            </a:r>
            <a:endParaRPr kumimoji="0" lang="ru-RU" sz="240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способствовать закреплению умения детей решать простейшие арифметические задачи с помощью мнемотаблиц и мнемодорожек;</a:t>
            </a:r>
            <a:endParaRPr kumimoji="0" lang="ru-RU" sz="2000" b="0" i="1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способствовать закреплению умения узнавать и называть геометрические фигуры.</a:t>
            </a:r>
            <a:endParaRPr kumimoji="0" lang="ru-RU" sz="2000" b="0" i="1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содействовать развитию мыслительных операций: логического мышления, смекалки, зрительной памяти, воображения, умения сравнивать и анализировать.</a:t>
            </a:r>
            <a:endParaRPr kumimoji="0" lang="ru-RU" sz="2000" b="0" i="1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способствовать воспитанию самостоятельности, умения понимать учебную задачу и выполнять ее самостоятельно.</a:t>
            </a:r>
            <a:endParaRPr kumimoji="0" lang="ru-RU" sz="2000" b="0" i="1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содействовать повышению уровня готовности детей старшего дошкольного возраста к обучению в школе.</a:t>
            </a:r>
            <a:endParaRPr kumimoji="0" lang="ru-RU" sz="2000" b="0" i="1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побуждать родителей к участию в реализации проекта и заниматься с детьми дома.</a:t>
            </a:r>
            <a:endParaRPr lang="ru-RU" sz="20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unlib.ru/cimg/2014/101600/17310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1071546"/>
            <a:ext cx="53578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Мнемотехника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искусство запоминания. Названа методика по имени древнегреческой богини памяти Мнемозины-матери девяти муз. Именно мнемотехника как методика, решает задачи развития интеллектуальных способностей ребёнка.</a:t>
            </a:r>
            <a:endParaRPr kumimoji="0" lang="ru-RU" sz="2000" b="0" i="1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Мнемотаблица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это схема, структура, в которую можно вложить информацию. Одним из важных принципов составления мнемотаблиц является наличие логических связок. Логически связанные или одинаковые элементы должны находиться либо рядом, либо в какой-то структурной закономерности (по диагонали, напротив друг друга и т.п.).</a:t>
            </a:r>
            <a:endParaRPr kumimoji="0" lang="ru-RU" sz="2000" b="0" i="1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unlib.ru/cimg/2014/101600/17310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F:\спас\DSC020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14290"/>
            <a:ext cx="448629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ФОТО МАТЕМАТИКА\DSCF82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7" y="2928934"/>
            <a:ext cx="4953035" cy="3714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unlib.ru/cimg/2014/101600/17310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F:\ФОТО МАТЕМАТИКА\коллаж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452" y="357166"/>
            <a:ext cx="7295088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unlib.ru/cimg/2014/101600/17310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F:\ФОТО МАТЕМАТИКА\коллаж1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8715404" cy="6310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unlib.ru/cimg/2014/101600/17310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F:\ФОТО МАТЕМАТИКА\коллаж2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9103" y="0"/>
            <a:ext cx="548329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unlib.ru/cimg/2014/101600/17310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F:\ФОТО МАТЕМАТИКА\коллаж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214422"/>
            <a:ext cx="7103473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431</Words>
  <Application>Microsoft Office PowerPoint</Application>
  <PresentationFormat>Экран (4:3)</PresentationFormat>
  <Paragraphs>46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Анна</cp:lastModifiedBy>
  <cp:revision>37</cp:revision>
  <dcterms:created xsi:type="dcterms:W3CDTF">2016-08-14T08:36:58Z</dcterms:created>
  <dcterms:modified xsi:type="dcterms:W3CDTF">2022-01-21T13:40:06Z</dcterms:modified>
</cp:coreProperties>
</file>